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3" r:id="rId3"/>
    <p:sldId id="268" r:id="rId4"/>
    <p:sldId id="26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7"/>
    <p:restoredTop sz="94672"/>
  </p:normalViewPr>
  <p:slideViewPr>
    <p:cSldViewPr snapToGrid="0">
      <p:cViewPr varScale="1">
        <p:scale>
          <a:sx n="120" d="100"/>
          <a:sy n="120" d="100"/>
        </p:scale>
        <p:origin x="49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BB522A-62CF-C9E4-9EFF-AFBA91E7A7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338AACE-F929-E049-0585-6C709FB4B6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96DF2D-C3C4-ADCB-72D2-C0336C8FC9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7DEBB-F5FF-4AFC-88B9-E888356B94EB}" type="datetimeFigureOut">
              <a:rPr lang="ro-RO" smtClean="0"/>
              <a:t>16.04.2024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53679F-5972-0A24-32C2-D5A6D6C3D4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335C45-5F15-9E2D-E8A2-9BEAACF6F4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A4EA0-CEC6-4407-8A8D-2A895F530173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3577035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EA9031-A08C-068B-6580-9C9E10F3DA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B28F3B6-1A63-DBD4-B078-252DF93F7D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D61F65-E9FB-02EA-4CA7-D5A074861C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7DEBB-F5FF-4AFC-88B9-E888356B94EB}" type="datetimeFigureOut">
              <a:rPr lang="ro-RO" smtClean="0"/>
              <a:t>16.04.2024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B19A1F-FF89-F951-C4A0-6EE4F79266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145A8B-4C4B-0CA0-BD49-D8DA63735B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A4EA0-CEC6-4407-8A8D-2A895F530173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3316607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9EEC249-536D-54B6-50C8-9BD05712107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F6C21CF-A553-52E1-F3B7-BE9C6177B1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2EEE0F-327B-835B-EC4B-33157A592A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7DEBB-F5FF-4AFC-88B9-E888356B94EB}" type="datetimeFigureOut">
              <a:rPr lang="ro-RO" smtClean="0"/>
              <a:t>16.04.2024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F919D2-1BB3-3499-825C-43424C5491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C7B63E-28D1-5FE6-C4EE-07BFD8BF0D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A4EA0-CEC6-4407-8A8D-2A895F530173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7724930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4/16/24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524000" y="731520"/>
            <a:ext cx="8534400" cy="34747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2388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8FED12-819A-562D-F93B-71C776442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48A764-266D-FA49-4EDE-FF7B600DF8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BC482-9E5A-AD6C-1286-DBDA3975D7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7DEBB-F5FF-4AFC-88B9-E888356B94EB}" type="datetimeFigureOut">
              <a:rPr lang="ro-RO" smtClean="0"/>
              <a:t>16.04.2024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1BB68B-D06B-28CA-5B9E-ADBEE92ED9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B5BC0E-C9DC-5A4A-0877-95BD2EB31E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A4EA0-CEC6-4407-8A8D-2A895F530173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9108742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72D9B3-D81E-A9A4-15D1-5E2B2C5EA3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7D2084-1537-386D-64F3-7605E17331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202AC4-4A57-5823-9BEE-DEC354E369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7DEBB-F5FF-4AFC-88B9-E888356B94EB}" type="datetimeFigureOut">
              <a:rPr lang="ro-RO" smtClean="0"/>
              <a:t>16.04.2024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4A044A-F520-CD0C-0B87-E54C9AB0EA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49023A-86F0-E527-42E2-939DD71D8F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A4EA0-CEC6-4407-8A8D-2A895F530173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343893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BD5626-02DC-5FD9-B5AB-8C7E8FF40D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F93D48-770E-D1F5-FDB4-94795C443EB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8C3C784-86DA-CC31-1179-F4F5003C398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E532EE0-D3B2-FFAD-44DA-0FBABF1695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7DEBB-F5FF-4AFC-88B9-E888356B94EB}" type="datetimeFigureOut">
              <a:rPr lang="ro-RO" smtClean="0"/>
              <a:t>16.04.2024</a:t>
            </a:fld>
            <a:endParaRPr lang="ro-R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C2488E-5693-474C-755A-8B0066CBD8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87D5C03-05F2-B326-2D62-CFCEA7CB97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A4EA0-CEC6-4407-8A8D-2A895F530173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8017437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C313AA-41BD-6FC5-8CD3-7E3BD03405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3D42F0-32CD-96AF-BA2E-541D5ABC3E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202E09-1775-1CB5-9404-F4FD07E041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2E1F943-E796-7BB1-D51D-C5009A847B0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519184C-034A-8787-9FC6-0F11B0F0F77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2958ACC-6189-0020-4FE3-48A4898076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7DEBB-F5FF-4AFC-88B9-E888356B94EB}" type="datetimeFigureOut">
              <a:rPr lang="ro-RO" smtClean="0"/>
              <a:t>16.04.2024</a:t>
            </a:fld>
            <a:endParaRPr lang="ro-RO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6D28490-EB70-2ED1-A41F-77B3A185BC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03AF773-A477-33D8-CEB1-686E8EF72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A4EA0-CEC6-4407-8A8D-2A895F530173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796517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EA4D01-4739-CE83-7C62-205AE008F2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AA13882-8A68-D1A7-DC2B-AEB17EB305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7DEBB-F5FF-4AFC-88B9-E888356B94EB}" type="datetimeFigureOut">
              <a:rPr lang="ro-RO" smtClean="0"/>
              <a:t>16.04.2024</a:t>
            </a:fld>
            <a:endParaRPr lang="ro-RO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D537001-FB6B-B078-E849-8FCD9BCC61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B352CD9-13ED-9C93-CA48-21E495B487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A4EA0-CEC6-4407-8A8D-2A895F530173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42482303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D307DBB-25F7-BE3C-8E15-83D2270870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7DEBB-F5FF-4AFC-88B9-E888356B94EB}" type="datetimeFigureOut">
              <a:rPr lang="ro-RO" smtClean="0"/>
              <a:t>16.04.2024</a:t>
            </a:fld>
            <a:endParaRPr lang="ro-R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3017683-670F-A90F-3F53-7DBB50C963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3F77DF-733B-E4F0-21E0-EE00056DDE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A4EA0-CEC6-4407-8A8D-2A895F530173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5225059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498B6A-7DF0-4EF0-3299-0A5BD375B3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D5DA46-892E-84BA-689E-209D445C1A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E5B8EE-9C06-D259-1C5C-E34D8E3EE8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D0C039F-7DA8-4000-50B4-94D942699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7DEBB-F5FF-4AFC-88B9-E888356B94EB}" type="datetimeFigureOut">
              <a:rPr lang="ro-RO" smtClean="0"/>
              <a:t>16.04.2024</a:t>
            </a:fld>
            <a:endParaRPr lang="ro-R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DB4E4B3-5EE8-2322-B320-BF808B1B58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E06EC02-6BEE-366B-1039-B869E9050F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A4EA0-CEC6-4407-8A8D-2A895F530173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13946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E796D9-0A1C-7FCC-3B5B-C043AEC3F9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A0E277D-CFC4-A133-5697-F6A67143CBB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o-R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C3640AC-7F59-0ABE-CEA5-E2E13981D7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E2AF4BE-19BE-21D8-2E9D-9EF2B0618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7DEBB-F5FF-4AFC-88B9-E888356B94EB}" type="datetimeFigureOut">
              <a:rPr lang="ro-RO" smtClean="0"/>
              <a:t>16.04.2024</a:t>
            </a:fld>
            <a:endParaRPr lang="ro-R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2CAE75-2FF2-708E-1172-EF5BA29086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73FB2DD-8E3B-09A6-1FC6-799E892AEC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A4EA0-CEC6-4407-8A8D-2A895F530173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8116024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399108B-CFEC-18DF-0390-74EBC66BB2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8DB3F0C-17F0-7D5A-30A1-850F222FE6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5C3F88-357D-DEE5-CD77-9E698EDA0B9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27DEBB-F5FF-4AFC-88B9-E888356B94EB}" type="datetimeFigureOut">
              <a:rPr lang="ro-RO" smtClean="0"/>
              <a:t>16.04.2024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F37CDF-5DDE-344E-BCBB-CEC0DBFF70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E3B499-BD53-F081-46B9-5D4B0D0D88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3A4EA0-CEC6-4407-8A8D-2A895F530173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9898807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210311" y="429768"/>
            <a:ext cx="11591163" cy="3072384"/>
          </a:xfrm>
        </p:spPr>
        <p:txBody>
          <a:bodyPr/>
          <a:lstStyle/>
          <a:p>
            <a:pPr marL="45720" indent="0" algn="just">
              <a:buNone/>
            </a:pPr>
            <a:r>
              <a:rPr lang="ro-RO" sz="4000" b="1" dirty="0">
                <a:solidFill>
                  <a:srgbClr val="C00000"/>
                </a:solidFill>
              </a:rPr>
              <a:t>NEVOI SPECIALE</a:t>
            </a:r>
          </a:p>
          <a:p>
            <a:pPr algn="just"/>
            <a:r>
              <a:rPr lang="vi-VN" sz="2400" dirty="0">
                <a:latin typeface="+mj-lt"/>
              </a:rPr>
              <a:t>Nevoile speciale se referă la toate categoriile de trebuinţe ale persoanei cu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dizabilitate</a:t>
            </a:r>
            <a:r>
              <a:rPr lang="vi-VN" sz="2400" dirty="0">
                <a:latin typeface="+mj-lt"/>
              </a:rPr>
              <a:t>, comune cu cele ale celorlalţi membrii ai comunităţii a căror satisfacere </a:t>
            </a:r>
            <a:r>
              <a:rPr lang="vi-VN" sz="2400" b="1" dirty="0">
                <a:solidFill>
                  <a:srgbClr val="FF0000"/>
                </a:solidFill>
                <a:latin typeface="+mj-lt"/>
              </a:rPr>
              <a:t>asigură un nivel de trai decent, </a:t>
            </a:r>
            <a:r>
              <a:rPr lang="vi-VN" sz="2400" dirty="0">
                <a:latin typeface="+mj-lt"/>
              </a:rPr>
              <a:t>susţine procesul de recuperare/reabilitare a persoanei şi</a:t>
            </a:r>
            <a:r>
              <a:rPr lang="ro-RO" sz="2400" dirty="0">
                <a:latin typeface="+mj-lt"/>
              </a:rPr>
              <a:t> </a:t>
            </a:r>
            <a:r>
              <a:rPr lang="vi-VN" sz="2400" b="1" dirty="0">
                <a:solidFill>
                  <a:srgbClr val="FF0000"/>
                </a:solidFill>
                <a:latin typeface="+mj-lt"/>
              </a:rPr>
              <a:t>conduce la integrarea socială </a:t>
            </a:r>
            <a:r>
              <a:rPr lang="vi-VN" sz="2400" dirty="0">
                <a:latin typeface="+mj-lt"/>
              </a:rPr>
              <a:t>şi participarea deplină a acesteia în condiţiile unui sprijin (suport) suplimentar, întărit, diferenţiat şi adecvat persoanei asigurat de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soc</a:t>
            </a:r>
            <a:r>
              <a:rPr lang="ro-RO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ietate. </a:t>
            </a:r>
          </a:p>
          <a:p>
            <a:pPr algn="just"/>
            <a:endParaRPr lang="ro-RO" sz="2400" b="1" dirty="0">
              <a:solidFill>
                <a:srgbClr val="C00000"/>
              </a:solidFill>
              <a:latin typeface="Trebuchet MS" pitchFamily="34" charset="0"/>
            </a:endParaRP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524926C4-E620-BB80-4595-3116062BC2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5556" y="3006000"/>
            <a:ext cx="5751185" cy="38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12152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57200" y="164592"/>
            <a:ext cx="10058400" cy="6388608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o-RO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ersoane</a:t>
            </a:r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cu </a:t>
            </a:r>
            <a:r>
              <a:rPr 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nevoi</a:t>
            </a:r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speciale</a:t>
            </a:r>
            <a:endParaRPr lang="en-US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persoanele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cu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diferite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deficiente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mentale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senzoriale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vizuala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auditiva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fizice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comportamentale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de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limbaj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polideficiente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</a:p>
          <a:p>
            <a:pPr marL="0" indent="0">
              <a:buNone/>
            </a:pP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copiii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abandonati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copiii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străzii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 algn="just">
              <a:buNone/>
            </a:pP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persoanele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abuzate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fizic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psihic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emotional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sexual),</a:t>
            </a:r>
            <a:r>
              <a:rPr lang="ro-RO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indiferent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varsta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sex </a:t>
            </a:r>
          </a:p>
          <a:p>
            <a:pPr marL="0" indent="0">
              <a:buNone/>
            </a:pP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persoanele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cu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disfunctii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psihice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persoanele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traumatizate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emotional/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psihic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dependentii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diferite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substante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alcool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droguri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</a:p>
          <a:p>
            <a:pPr marL="0" indent="0">
              <a:buNone/>
            </a:pP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persoanele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eliberate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din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detentie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bâtrănii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copiii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apartinand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diferitelor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etnii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rroma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ex.) </a:t>
            </a:r>
          </a:p>
          <a:p>
            <a:pPr marL="0" indent="0">
              <a:buNone/>
            </a:pP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copiii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„genii”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92531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713232" y="1981200"/>
            <a:ext cx="10506456" cy="4312920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en-US" dirty="0"/>
              <a:t>2. </a:t>
            </a:r>
            <a:r>
              <a:rPr lang="en-US" dirty="0" err="1"/>
              <a:t>Statele</a:t>
            </a:r>
            <a:r>
              <a:rPr lang="en-US" dirty="0"/>
              <a:t> </a:t>
            </a:r>
            <a:r>
              <a:rPr lang="en-US" dirty="0" err="1"/>
              <a:t>părţi</a:t>
            </a:r>
            <a:r>
              <a:rPr lang="en-US" dirty="0"/>
              <a:t> </a:t>
            </a:r>
            <a:r>
              <a:rPr lang="en-US" dirty="0" err="1"/>
              <a:t>vor</a:t>
            </a:r>
            <a:r>
              <a:rPr lang="en-US" dirty="0"/>
              <a:t> </a:t>
            </a:r>
            <a:r>
              <a:rPr lang="en-US" dirty="0" err="1"/>
              <a:t>promova</a:t>
            </a:r>
            <a:r>
              <a:rPr lang="en-US" dirty="0"/>
              <a:t> </a:t>
            </a:r>
            <a:r>
              <a:rPr lang="en-US" dirty="0" err="1"/>
              <a:t>dezvoltarea</a:t>
            </a:r>
            <a:r>
              <a:rPr lang="en-US" dirty="0"/>
              <a:t> </a:t>
            </a:r>
            <a:r>
              <a:rPr lang="en-US" dirty="0" err="1"/>
              <a:t>formãrii</a:t>
            </a:r>
            <a:r>
              <a:rPr lang="en-US" dirty="0"/>
              <a:t> </a:t>
            </a:r>
            <a:r>
              <a:rPr lang="en-US" dirty="0" err="1"/>
              <a:t>iniţiale</a:t>
            </a:r>
            <a:r>
              <a:rPr lang="en-US" dirty="0"/>
              <a:t> </a:t>
            </a:r>
            <a:r>
              <a:rPr lang="en-US" dirty="0" err="1"/>
              <a:t>şi</a:t>
            </a:r>
            <a:r>
              <a:rPr lang="en-US" dirty="0"/>
              <a:t> continue </a:t>
            </a:r>
            <a:r>
              <a:rPr lang="en-US" dirty="0" err="1"/>
              <a:t>pentru</a:t>
            </a:r>
            <a:r>
              <a:rPr lang="en-US" dirty="0"/>
              <a:t> </a:t>
            </a:r>
            <a:r>
              <a:rPr lang="en-US" dirty="0" err="1"/>
              <a:t>profesioniştii</a:t>
            </a:r>
            <a:r>
              <a:rPr lang="en-US" dirty="0"/>
              <a:t> </a:t>
            </a:r>
            <a:r>
              <a:rPr lang="en-US" dirty="0" err="1"/>
              <a:t>şi</a:t>
            </a:r>
            <a:r>
              <a:rPr lang="en-US" dirty="0"/>
              <a:t> </a:t>
            </a:r>
            <a:r>
              <a:rPr lang="en-US" dirty="0" err="1"/>
              <a:t>personalul</a:t>
            </a:r>
            <a:r>
              <a:rPr lang="en-US" dirty="0"/>
              <a:t> care </a:t>
            </a:r>
            <a:r>
              <a:rPr lang="en-US" dirty="0" err="1"/>
              <a:t>lucreazã</a:t>
            </a:r>
            <a:r>
              <a:rPr lang="en-US" dirty="0"/>
              <a:t> </a:t>
            </a:r>
            <a:r>
              <a:rPr lang="en-US" dirty="0" err="1"/>
              <a:t>în</a:t>
            </a:r>
            <a:r>
              <a:rPr lang="en-US" dirty="0"/>
              <a:t> </a:t>
            </a:r>
            <a:r>
              <a:rPr lang="en-US" dirty="0" err="1"/>
              <a:t>serviciile</a:t>
            </a:r>
            <a:r>
              <a:rPr lang="en-US" dirty="0"/>
              <a:t> de </a:t>
            </a:r>
            <a:r>
              <a:rPr lang="en-US" dirty="0" err="1"/>
              <a:t>abilitare</a:t>
            </a:r>
            <a:r>
              <a:rPr lang="en-US" dirty="0"/>
              <a:t> </a:t>
            </a:r>
            <a:r>
              <a:rPr lang="en-US" dirty="0" err="1"/>
              <a:t>şi</a:t>
            </a:r>
            <a:r>
              <a:rPr lang="en-US" dirty="0"/>
              <a:t> </a:t>
            </a:r>
            <a:r>
              <a:rPr lang="en-US" dirty="0" err="1"/>
              <a:t>reabilitare</a:t>
            </a:r>
            <a:r>
              <a:rPr lang="en-US" dirty="0"/>
              <a:t>.</a:t>
            </a:r>
            <a:br>
              <a:rPr lang="en-US" dirty="0"/>
            </a:br>
            <a:endParaRPr lang="ro-RO" dirty="0"/>
          </a:p>
          <a:p>
            <a:pPr marL="45720" indent="0">
              <a:buNone/>
            </a:pPr>
            <a:r>
              <a:rPr lang="en-US" dirty="0"/>
              <a:t>3. </a:t>
            </a:r>
            <a:r>
              <a:rPr lang="en-US" dirty="0" err="1"/>
              <a:t>Statele</a:t>
            </a:r>
            <a:r>
              <a:rPr lang="en-US" dirty="0"/>
              <a:t> </a:t>
            </a:r>
            <a:r>
              <a:rPr lang="en-US" dirty="0" err="1"/>
              <a:t>părţi</a:t>
            </a:r>
            <a:r>
              <a:rPr lang="en-US" dirty="0"/>
              <a:t> </a:t>
            </a:r>
            <a:r>
              <a:rPr lang="en-US" dirty="0" err="1"/>
              <a:t>vor</a:t>
            </a:r>
            <a:r>
              <a:rPr lang="en-US" dirty="0"/>
              <a:t> </a:t>
            </a:r>
            <a:r>
              <a:rPr lang="en-US" dirty="0" err="1"/>
              <a:t>promova</a:t>
            </a:r>
            <a:r>
              <a:rPr lang="en-US" dirty="0"/>
              <a:t> </a:t>
            </a:r>
            <a:r>
              <a:rPr lang="en-US" dirty="0" err="1"/>
              <a:t>oferta</a:t>
            </a:r>
            <a:r>
              <a:rPr lang="en-US" dirty="0"/>
              <a:t>, </a:t>
            </a:r>
            <a:r>
              <a:rPr lang="en-US" dirty="0" err="1"/>
              <a:t>cunoaşterea</a:t>
            </a:r>
            <a:r>
              <a:rPr lang="en-US" dirty="0"/>
              <a:t> </a:t>
            </a:r>
            <a:r>
              <a:rPr lang="en-US" dirty="0" err="1"/>
              <a:t>şi</a:t>
            </a:r>
            <a:r>
              <a:rPr lang="en-US" dirty="0"/>
              <a:t> </a:t>
            </a:r>
            <a:r>
              <a:rPr lang="en-US" dirty="0" err="1"/>
              <a:t>utilizarea</a:t>
            </a:r>
            <a:r>
              <a:rPr lang="en-US" dirty="0"/>
              <a:t> </a:t>
            </a:r>
            <a:r>
              <a:rPr lang="en-US" dirty="0" err="1"/>
              <a:t>echipamentelor</a:t>
            </a:r>
            <a:r>
              <a:rPr lang="en-US" dirty="0"/>
              <a:t> </a:t>
            </a:r>
            <a:r>
              <a:rPr lang="en-US" dirty="0" err="1"/>
              <a:t>şi</a:t>
            </a:r>
            <a:r>
              <a:rPr lang="en-US" dirty="0"/>
              <a:t> </a:t>
            </a:r>
            <a:r>
              <a:rPr lang="en-US" dirty="0" err="1"/>
              <a:t>tehnologiilor</a:t>
            </a:r>
            <a:r>
              <a:rPr lang="en-US" dirty="0"/>
              <a:t> </a:t>
            </a:r>
            <a:r>
              <a:rPr lang="en-US" dirty="0" err="1"/>
              <a:t>concepute</a:t>
            </a:r>
            <a:r>
              <a:rPr lang="en-US" dirty="0"/>
              <a:t> </a:t>
            </a:r>
            <a:r>
              <a:rPr lang="en-US" dirty="0" err="1"/>
              <a:t>pentru</a:t>
            </a:r>
            <a:r>
              <a:rPr lang="en-US" dirty="0"/>
              <a:t> </a:t>
            </a:r>
            <a:r>
              <a:rPr lang="en-US" dirty="0" err="1"/>
              <a:t>persoanele</a:t>
            </a:r>
            <a:r>
              <a:rPr lang="en-US" dirty="0"/>
              <a:t> cu </a:t>
            </a:r>
            <a:r>
              <a:rPr lang="en-US" dirty="0" err="1"/>
              <a:t>dizabilitãţi</a:t>
            </a:r>
            <a:r>
              <a:rPr lang="en-US" dirty="0"/>
              <a:t> care </a:t>
            </a:r>
            <a:r>
              <a:rPr lang="en-US" dirty="0" err="1"/>
              <a:t>vizeazã</a:t>
            </a:r>
            <a:r>
              <a:rPr lang="en-US" dirty="0"/>
              <a:t> </a:t>
            </a:r>
            <a:r>
              <a:rPr lang="en-US" dirty="0" err="1"/>
              <a:t>abilitarea</a:t>
            </a:r>
            <a:r>
              <a:rPr lang="en-US" dirty="0"/>
              <a:t> </a:t>
            </a:r>
            <a:r>
              <a:rPr lang="en-US" dirty="0" err="1"/>
              <a:t>şi</a:t>
            </a:r>
            <a:r>
              <a:rPr lang="en-US" dirty="0"/>
              <a:t> </a:t>
            </a:r>
            <a:r>
              <a:rPr lang="en-US" dirty="0" err="1"/>
              <a:t>reabilitarea</a:t>
            </a:r>
            <a:r>
              <a:rPr lang="en-US" dirty="0"/>
              <a:t> lor.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39496" y="228600"/>
            <a:ext cx="11036808" cy="1143000"/>
          </a:xfrm>
        </p:spPr>
        <p:txBody>
          <a:bodyPr/>
          <a:lstStyle/>
          <a:p>
            <a:r>
              <a:rPr lang="vi-VN" sz="3200" dirty="0"/>
              <a:t>Convenția Națiunilor Unite privind drepturile persoanelor cu dizabilități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6884501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5">
            <a:extLst>
              <a:ext uri="{FF2B5EF4-FFF2-40B4-BE49-F238E27FC236}">
                <a16:creationId xmlns:a16="http://schemas.microsoft.com/office/drawing/2014/main" id="{897F613C-8DFB-5D9D-06B5-CF90CA6BC4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75" y="581025"/>
            <a:ext cx="5511455" cy="3017520"/>
          </a:xfrm>
          <a:prstGeom prst="rect">
            <a:avLst/>
          </a:prstGeom>
        </p:spPr>
      </p:pic>
      <p:pic>
        <p:nvPicPr>
          <p:cNvPr id="3" name="Content Placeholder 4">
            <a:extLst>
              <a:ext uri="{FF2B5EF4-FFF2-40B4-BE49-F238E27FC236}">
                <a16:creationId xmlns:a16="http://schemas.microsoft.com/office/drawing/2014/main" id="{17E0184F-EF07-68A1-9208-39CD88CF99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1875" y="581025"/>
            <a:ext cx="4038600" cy="2685833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AB31703-FFF0-B6A5-B6C2-743D1FB376DC}"/>
              </a:ext>
            </a:extLst>
          </p:cNvPr>
          <p:cNvSpPr/>
          <p:nvPr/>
        </p:nvSpPr>
        <p:spPr>
          <a:xfrm>
            <a:off x="2822402" y="1016000"/>
            <a:ext cx="290254" cy="1662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65C4B20-8D6E-29FE-905D-255DCBE56493}"/>
              </a:ext>
            </a:extLst>
          </p:cNvPr>
          <p:cNvSpPr/>
          <p:nvPr/>
        </p:nvSpPr>
        <p:spPr>
          <a:xfrm>
            <a:off x="4942148" y="1182254"/>
            <a:ext cx="290254" cy="1662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14A8F7-740C-CA8B-B26C-DEA929B85FC8}"/>
              </a:ext>
            </a:extLst>
          </p:cNvPr>
          <p:cNvSpPr/>
          <p:nvPr/>
        </p:nvSpPr>
        <p:spPr>
          <a:xfrm>
            <a:off x="7943965" y="1034472"/>
            <a:ext cx="290254" cy="1662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D940BAA-9270-0C72-3DDF-4CD2E4B36001}"/>
              </a:ext>
            </a:extLst>
          </p:cNvPr>
          <p:cNvSpPr/>
          <p:nvPr/>
        </p:nvSpPr>
        <p:spPr>
          <a:xfrm>
            <a:off x="10714874" y="1117599"/>
            <a:ext cx="290254" cy="1662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3F83CEB-67B0-AC3A-F4E5-03F2C07C16F8}"/>
              </a:ext>
            </a:extLst>
          </p:cNvPr>
          <p:cNvSpPr/>
          <p:nvPr/>
        </p:nvSpPr>
        <p:spPr>
          <a:xfrm>
            <a:off x="8901141" y="1126835"/>
            <a:ext cx="290254" cy="1662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pic>
        <p:nvPicPr>
          <p:cNvPr id="12" name="Content Placeholder 3">
            <a:extLst>
              <a:ext uri="{FF2B5EF4-FFF2-40B4-BE49-F238E27FC236}">
                <a16:creationId xmlns:a16="http://schemas.microsoft.com/office/drawing/2014/main" id="{11BC42D0-F5F9-FD58-E212-A1C49C2FCF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8942" y="3598545"/>
            <a:ext cx="4131376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53900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225</Words>
  <Application>Microsoft Macintosh PowerPoint</Application>
  <PresentationFormat>Widescreen</PresentationFormat>
  <Paragraphs>16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Times New Roman</vt:lpstr>
      <vt:lpstr>Trebuchet MS</vt:lpstr>
      <vt:lpstr>Office Theme</vt:lpstr>
      <vt:lpstr>PowerPoint Presentation</vt:lpstr>
      <vt:lpstr>PowerPoint Presentation</vt:lpstr>
      <vt:lpstr>Convenția Națiunilor Unite privind drepturile persoanelor cu dizabilități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Elena Amaricai</dc:creator>
  <cp:lastModifiedBy>Roxana O</cp:lastModifiedBy>
  <cp:revision>11</cp:revision>
  <dcterms:created xsi:type="dcterms:W3CDTF">2023-04-12T12:05:51Z</dcterms:created>
  <dcterms:modified xsi:type="dcterms:W3CDTF">2024-04-16T06:04:41Z</dcterms:modified>
</cp:coreProperties>
</file>